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72A1B-614E-4960-8570-A4E10209A42A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30475-3429-4DD6-8C04-851A1C336F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library.nstu.ru/files/editor/Image/news/2015/11/tve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2876"/>
            <a:ext cx="5500726" cy="671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57224" y="642918"/>
            <a:ext cx="757242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altLang="ru-RU" sz="6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</a:t>
            </a:r>
            <a:r>
              <a:rPr lang="en-US" altLang="ru-RU" sz="6000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60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–I have already known </a:t>
            </a:r>
            <a:endParaRPr lang="en-US" altLang="ru-RU" sz="6000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lang="ru-RU" altLang="ru-RU" sz="60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6000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en-US" altLang="ru-RU" sz="6000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new information </a:t>
            </a:r>
          </a:p>
          <a:p>
            <a:pPr algn="ctr" eaLnBrk="0" hangingPunct="0"/>
            <a:r>
              <a:rPr lang="en-US" alt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r>
              <a:rPr lang="en-US" altLang="ru-RU" sz="60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ru-RU" sz="6000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I want to know more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Admin\Рабочий стол\анимац\земля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  <a:effectLst>
            <a:softEdge rad="1270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429124" y="260648"/>
            <a:ext cx="4498884" cy="88233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Relax</a:t>
            </a:r>
            <a:endParaRPr lang="ru-RU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16013" y="1341438"/>
            <a:ext cx="4103687" cy="574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«ЧЕТЫРЕ СТИХИИ»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85794"/>
            <a:ext cx="707236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642918"/>
            <a:ext cx="7000923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/>
          </p:cNvSpPr>
          <p:nvPr/>
        </p:nvSpPr>
        <p:spPr bwMode="auto">
          <a:xfrm>
            <a:off x="1303338" y="357188"/>
            <a:ext cx="730091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Got acquainted with …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Found out…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Learnt…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Remembered…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Review the material about…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Done…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Read…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Written…</a:t>
            </a:r>
            <a:endParaRPr lang="en-US" altLang="ru-RU" sz="54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44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</dc:creator>
  <cp:lastModifiedBy>Mari</cp:lastModifiedBy>
  <cp:revision>27</cp:revision>
  <dcterms:created xsi:type="dcterms:W3CDTF">2017-01-22T10:03:25Z</dcterms:created>
  <dcterms:modified xsi:type="dcterms:W3CDTF">2017-01-22T14:24:32Z</dcterms:modified>
</cp:coreProperties>
</file>